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ЧТО ТАКОЕ ТЕЛЕФОННЫЙ ТЕРРОРИЗМ?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К телефонному терроризму относятся преступления, совершаемые с помощью звонков со стационарных и мобильных телефонов, а также с факсимильных аппаратов. Целью таких вызовов может стать банальное хулиганство, желание прославиться, срыв работы важного объекта или мероприятия, шантаж конкретного человека либо просто ложный вызов спецслужб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9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заведомо ложное сообщение о террористическом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акте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912406"/>
              </p:ext>
            </p:extLst>
          </p:nvPr>
        </p:nvGraphicFramePr>
        <p:xfrm>
          <a:off x="535784" y="908720"/>
          <a:ext cx="8352927" cy="4142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4208"/>
                <a:gridCol w="4388719"/>
              </a:tblGrid>
              <a:tr h="247231">
                <a:tc gridSpan="2"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207 УК РФ.    Заведомо ложное сообщение об акте терроризма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6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1. Заведомо ложное сообщение о готовящихся взрыве, поджоге или иных действиях, создающих опасность гибели людей, причинения значительного имущественного ущерба либо наступления иных общественно опасных последствий, совершенное из хулиганских побуждений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размере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двухсот тысяч до пятисот тысяч рублей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в размере заработной платы или иного дохода осужденного за период от одного года до восемнадцати месяцев,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либо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ограничение свободы на срок до трех лет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либо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принудительные работы на срок от двух до трех ле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</a:tr>
              <a:tr h="865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2. Деяние,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предусмотренное частью первой</a:t>
                      </a:r>
                      <a:r>
                        <a:rPr lang="ru-RU" sz="15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настоящей статьи, совершенное в отношении объектов социальной инфраструктуры (1) либо повлекшее причинение крупного ущерба (2)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размере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пятисот тысяч до семисот тысяч рублей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в размере заработной платы или иного дохода осужденного за период от одного года до двух лет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либо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от трех до пяти лет</a:t>
                      </a:r>
                      <a:endParaRPr lang="ru-RU" sz="1500" b="1" u="sng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5013176"/>
            <a:ext cx="83529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социальной инфраструктуры в настоящей статье понимаются организации систем здравоохранения, образования, дошкольного воспитания, предприятия и организации, связанные с отдыхом и досугом, сферы услуг, пассажирского транспорта, спортивно-оздоровительные учреждения, система учреждений, оказывающих услуги правового и финансово-кредитного характера, а также иные объекты социальной инфраструктуры.</a:t>
            </a:r>
          </a:p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Крупным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ущербом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настоящей статье признается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ущерб, сумма которого превышает один миллион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45717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570967"/>
              </p:ext>
            </p:extLst>
          </p:nvPr>
        </p:nvGraphicFramePr>
        <p:xfrm>
          <a:off x="539552" y="332656"/>
          <a:ext cx="8352927" cy="4040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028"/>
                <a:gridCol w="4176899"/>
              </a:tblGrid>
              <a:tr h="1112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ч. 3. Заведомо ложное сообщение о готовящихся взрыве, поджоге или иных действиях, создающих опасность гибели людей, причинения значительного имущественного ущерба либо наступления иных общественно опасных последствий в целях дестабилизации деятельности органов власти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-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размере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семисот тысяч до одного миллиона рублей</a:t>
                      </a:r>
                      <a:r>
                        <a:rPr lang="ru-RU" sz="15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в размере заработной платы или иного дохода осужденного за период от одного года до трех лет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- </a:t>
                      </a:r>
                      <a:r>
                        <a:rPr lang="ru-RU" sz="15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либо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лишением свободы на срок от шести до восьми лет</a:t>
                      </a:r>
                      <a:endParaRPr lang="ru-RU" sz="1500" b="1" u="sng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</a:tr>
              <a:tr h="1064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ч. 4. Деяния,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предусмотренные частями первой, второй или третьей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настоящей статьи, повлекшие по неосторожности смерть человека или иные тяжкие последствия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-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размере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одного миллиона пятисот тысяч до двух миллионов рублей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в размере заработной платы или иного дохода осужденного за период от двух до трех лет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-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либо </a:t>
                      </a:r>
                      <a:r>
                        <a:rPr lang="ru-RU" sz="15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лишением свободы на срок от восьми до десяти лет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209" marR="37209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970785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Уголовной ответственности </a:t>
            </a:r>
            <a:r>
              <a:rPr lang="ru-RU" dirty="0"/>
              <a:t>за заведомо ложное сообщение об акте терроризма </a:t>
            </a:r>
            <a:r>
              <a:rPr lang="ru-RU" b="1" dirty="0"/>
              <a:t>подлежат </a:t>
            </a:r>
            <a:r>
              <a:rPr lang="ru-RU" b="1" dirty="0" smtClean="0"/>
              <a:t>лица</a:t>
            </a:r>
            <a:r>
              <a:rPr lang="ru-RU" dirty="0" smtClean="0"/>
              <a:t>, </a:t>
            </a:r>
            <a:r>
              <a:rPr lang="ru-RU" b="1" dirty="0"/>
              <a:t>достигшие</a:t>
            </a:r>
            <a:r>
              <a:rPr lang="ru-RU" dirty="0"/>
              <a:t> ко времени совершения преступления </a:t>
            </a:r>
            <a:r>
              <a:rPr lang="ru-RU" b="1" dirty="0"/>
              <a:t>четырнадцатилетнего </a:t>
            </a:r>
            <a:r>
              <a:rPr lang="ru-RU" b="1" dirty="0" smtClean="0"/>
              <a:t>возраста.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3769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57018"/>
              </p:ext>
            </p:extLst>
          </p:nvPr>
        </p:nvGraphicFramePr>
        <p:xfrm>
          <a:off x="467544" y="1484784"/>
          <a:ext cx="8208911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3960439"/>
              </a:tblGrid>
              <a:tr h="4464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19.13 КоАП РФ.    Заведомо ложный вызов специализированных служб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Заведомо ложный вызов пожарной охраны, полиции, скорой медицинской помощи или иных специализированных служб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административный штраф в размере от одной тысячи до одной тысячи пятисот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93485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62</TotalTime>
  <Words>504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Паркет</vt:lpstr>
      <vt:lpstr>ЧТО ТАКОЕ ТЕЛЕФОННЫЙ ТЕРРОРИЗМ?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Телефонный терроризм.</dc:title>
  <dc:creator>Admin</dc:creator>
  <cp:lastModifiedBy>Пинаевский Дмитрий Иванович</cp:lastModifiedBy>
  <cp:revision>11</cp:revision>
  <dcterms:created xsi:type="dcterms:W3CDTF">2014-05-08T18:39:26Z</dcterms:created>
  <dcterms:modified xsi:type="dcterms:W3CDTF">2018-05-30T09:50:07Z</dcterms:modified>
</cp:coreProperties>
</file>